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 autoCompressPictures="0">
  <p:sldMasterIdLst>
    <p:sldMasterId id="2147483648" r:id="rId3"/>
  </p:sldMasterIdLst>
  <p:notesMasterIdLst>
    <p:notesMasterId r:id="rId27"/>
  </p:notesMasterIdLst>
  <p:handoutMasterIdLst>
    <p:handoutMasterId r:id="rId28"/>
  </p:handoutMasterIdLst>
  <p:sldIdLst>
    <p:sldId id="266" r:id="rId4"/>
    <p:sldId id="320" r:id="rId5"/>
    <p:sldId id="329" r:id="rId6"/>
    <p:sldId id="321" r:id="rId7"/>
    <p:sldId id="366" r:id="rId8"/>
    <p:sldId id="322" r:id="rId9"/>
    <p:sldId id="367" r:id="rId10"/>
    <p:sldId id="363" r:id="rId11"/>
    <p:sldId id="368" r:id="rId12"/>
    <p:sldId id="371" r:id="rId13"/>
    <p:sldId id="369" r:id="rId14"/>
    <p:sldId id="370" r:id="rId15"/>
    <p:sldId id="373" r:id="rId16"/>
    <p:sldId id="372" r:id="rId17"/>
    <p:sldId id="376" r:id="rId18"/>
    <p:sldId id="374" r:id="rId19"/>
    <p:sldId id="375" r:id="rId20"/>
    <p:sldId id="377" r:id="rId21"/>
    <p:sldId id="378" r:id="rId22"/>
    <p:sldId id="379" r:id="rId23"/>
    <p:sldId id="381" r:id="rId24"/>
    <p:sldId id="382" r:id="rId25"/>
    <p:sldId id="295" r:id="rId26"/>
  </p:sldIdLst>
  <p:sldSz cx="12192000" cy="6858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Franklin Gothic Book" panose="020B0503020102020204" pitchFamily="34" charset="0"/>
      <p:regular r:id="rId33"/>
      <p:italic r:id="rId34"/>
    </p:embeddedFont>
    <p:embeddedFont>
      <p:font typeface="Wingdings 2" panose="05020102010507070707" pitchFamily="18" charset="2"/>
      <p:regular r:id="rId35"/>
    </p:embeddedFont>
    <p:embeddedFont>
      <p:font typeface="나눔스퀘어 Bold" panose="020B0600000101010101" pitchFamily="50" charset="-127"/>
      <p:bold r:id="rId36"/>
    </p:embeddedFont>
    <p:embeddedFont>
      <p:font typeface="나눔스퀘어 네오 OTF Regular" panose="00000500000000000000" pitchFamily="50" charset="-127"/>
      <p:regular r:id="rId37"/>
    </p:embeddedFont>
    <p:embeddedFont>
      <p:font typeface="나눔스퀘어_ac" panose="020B0600000101010101" pitchFamily="50" charset="-127"/>
      <p:regular r:id="rId38"/>
    </p:embeddedFont>
    <p:embeddedFont>
      <p:font typeface="나눔스퀘어_ac Bold" panose="020B0600000101010101" pitchFamily="50" charset="-127"/>
      <p:bold r:id="rId39"/>
    </p:embeddedFont>
    <p:embeddedFont>
      <p:font typeface="맑은 고딕" panose="020B0503020000020004" pitchFamily="50" charset="-127"/>
      <p:regular r:id="rId40"/>
      <p:bold r:id="rId41"/>
    </p:embeddedFont>
  </p:embeddedFontLst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05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1.fntdata"/><Relationship Id="rId21" Type="http://schemas.openxmlformats.org/officeDocument/2006/relationships/slide" Target="slides/slide18.xml"/><Relationship Id="rId34" Type="http://schemas.openxmlformats.org/officeDocument/2006/relationships/font" Target="fonts/font6.fntdata"/><Relationship Id="rId42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3.fntdata"/><Relationship Id="rId44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0" Type="http://schemas.openxmlformats.org/officeDocument/2006/relationships/slide" Target="slides/slide17.xml"/><Relationship Id="rId41" Type="http://schemas.openxmlformats.org/officeDocument/2006/relationships/font" Target="fonts/font1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A028E1-DD6C-4D90-9E06-923FE737AE3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42B68B4-6768-42FC-A09C-17E57F839F33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 latinLnBrk="1"/>
          <a:r>
            <a: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주제 선정 동기</a:t>
          </a:r>
          <a:endParaRPr lang="en-US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gm:t>
    </dgm:pt>
    <dgm:pt modelId="{D744FD7A-0368-404D-9414-3B5B08DC9C7C}" type="parTrans" cxnId="{40208F43-B742-4D4B-AC05-2030B6C4AC7A}">
      <dgm:prSet/>
      <dgm:spPr/>
      <dgm:t>
        <a:bodyPr/>
        <a:lstStyle/>
        <a:p>
          <a:endParaRPr lang="en-US"/>
        </a:p>
      </dgm:t>
    </dgm:pt>
    <dgm:pt modelId="{68777896-5AC9-4CA8-A72A-9F371283A9BF}" type="sibTrans" cxnId="{40208F43-B742-4D4B-AC05-2030B6C4AC7A}">
      <dgm:prSet/>
      <dgm:spPr/>
      <dgm:t>
        <a:bodyPr/>
        <a:lstStyle/>
        <a:p>
          <a:endParaRPr lang="en-US"/>
        </a:p>
      </dgm:t>
    </dgm:pt>
    <dgm:pt modelId="{C73AEA59-2AAB-4DDC-BA04-090861FC820F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 latinLnBrk="1"/>
          <a:r>
            <a:rPr lang="ko-KR" altLang="en-US" dirty="0" err="1">
              <a:latin typeface="나눔스퀘어_ac" panose="020B0600000101010101" pitchFamily="50" charset="-127"/>
              <a:ea typeface="나눔스퀘어_ac" panose="020B0600000101010101" pitchFamily="50" charset="-127"/>
            </a:rPr>
            <a:t>차별점</a:t>
          </a:r>
          <a:r>
            <a: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 및 개선사항</a:t>
          </a:r>
          <a:endParaRPr lang="en-US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gm:t>
    </dgm:pt>
    <dgm:pt modelId="{DC1D2CBB-15F9-495C-9816-7479C74028AF}" type="parTrans" cxnId="{A51B3DF1-4627-42CC-8420-BCDF1418ED3F}">
      <dgm:prSet/>
      <dgm:spPr/>
      <dgm:t>
        <a:bodyPr/>
        <a:lstStyle/>
        <a:p>
          <a:pPr latinLnBrk="1"/>
          <a:endParaRPr lang="ko-KR" altLang="en-US"/>
        </a:p>
      </dgm:t>
    </dgm:pt>
    <dgm:pt modelId="{5E7CD93F-5172-46C9-A308-36938BD7AF3E}" type="sibTrans" cxnId="{A51B3DF1-4627-42CC-8420-BCDF1418ED3F}">
      <dgm:prSet/>
      <dgm:spPr/>
      <dgm:t>
        <a:bodyPr/>
        <a:lstStyle/>
        <a:p>
          <a:pPr latinLnBrk="1"/>
          <a:endParaRPr lang="ko-KR" altLang="en-US"/>
        </a:p>
      </dgm:t>
    </dgm:pt>
    <dgm:pt modelId="{AFD49CF1-1497-4305-8A2C-3AD563462C91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 latinLnBrk="1"/>
          <a:r>
            <a: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실시간 데모</a:t>
          </a:r>
          <a:endParaRPr lang="en-US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gm:t>
    </dgm:pt>
    <dgm:pt modelId="{F5062F7E-8D2F-415D-A53E-10BD0A6E7D8B}" type="parTrans" cxnId="{0BA06FF0-E002-4CB9-9982-EF478B0F3907}">
      <dgm:prSet/>
      <dgm:spPr/>
      <dgm:t>
        <a:bodyPr/>
        <a:lstStyle/>
        <a:p>
          <a:pPr latinLnBrk="1"/>
          <a:endParaRPr lang="ko-KR" altLang="en-US"/>
        </a:p>
      </dgm:t>
    </dgm:pt>
    <dgm:pt modelId="{A2187E1A-2214-467A-A889-EDE6F3D5AE45}" type="sibTrans" cxnId="{0BA06FF0-E002-4CB9-9982-EF478B0F3907}">
      <dgm:prSet/>
      <dgm:spPr/>
      <dgm:t>
        <a:bodyPr/>
        <a:lstStyle/>
        <a:p>
          <a:pPr latinLnBrk="1"/>
          <a:endParaRPr lang="ko-KR" altLang="en-US"/>
        </a:p>
      </dgm:t>
    </dgm:pt>
    <dgm:pt modelId="{4F4DF4D2-8BA6-4992-BB1E-749077A60A37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 latinLnBrk="1"/>
          <a:r>
            <a: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주요 기능</a:t>
          </a:r>
          <a:endParaRPr lang="en-US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gm:t>
    </dgm:pt>
    <dgm:pt modelId="{B6E923F0-75A4-4F12-BE1B-4A770EFF0F05}" type="sibTrans" cxnId="{43E3D419-6902-4F9C-BF06-06ED7D345E5E}">
      <dgm:prSet/>
      <dgm:spPr/>
      <dgm:t>
        <a:bodyPr/>
        <a:lstStyle/>
        <a:p>
          <a:pPr latinLnBrk="1"/>
          <a:endParaRPr lang="ko-KR" altLang="en-US"/>
        </a:p>
      </dgm:t>
    </dgm:pt>
    <dgm:pt modelId="{B1E10CFE-6B56-4827-895F-14805D835F13}" type="parTrans" cxnId="{43E3D419-6902-4F9C-BF06-06ED7D345E5E}">
      <dgm:prSet/>
      <dgm:spPr/>
      <dgm:t>
        <a:bodyPr/>
        <a:lstStyle/>
        <a:p>
          <a:pPr latinLnBrk="1"/>
          <a:endParaRPr lang="ko-KR" altLang="en-US"/>
        </a:p>
      </dgm:t>
    </dgm:pt>
    <dgm:pt modelId="{666BF758-0F67-4BEA-AEB1-36689FDA8C5E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 latinLnBrk="1"/>
          <a:r>
            <a:rPr lang="en-US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Q&amp;A</a:t>
          </a:r>
        </a:p>
      </dgm:t>
    </dgm:pt>
    <dgm:pt modelId="{4B1372D3-8EDD-4AA0-BC9F-BA031FE1677E}" type="parTrans" cxnId="{49B282FC-7186-4795-9F83-6358CDBF53DC}">
      <dgm:prSet/>
      <dgm:spPr/>
      <dgm:t>
        <a:bodyPr/>
        <a:lstStyle/>
        <a:p>
          <a:pPr latinLnBrk="1"/>
          <a:endParaRPr lang="ko-KR" altLang="en-US"/>
        </a:p>
      </dgm:t>
    </dgm:pt>
    <dgm:pt modelId="{86547A46-6C4B-43DA-8AD5-AAEED5F3ECB9}" type="sibTrans" cxnId="{49B282FC-7186-4795-9F83-6358CDBF53DC}">
      <dgm:prSet/>
      <dgm:spPr/>
      <dgm:t>
        <a:bodyPr/>
        <a:lstStyle/>
        <a:p>
          <a:pPr latinLnBrk="1"/>
          <a:endParaRPr lang="ko-KR" altLang="en-US"/>
        </a:p>
      </dgm:t>
    </dgm:pt>
    <dgm:pt modelId="{6CFB7A46-C22F-4A3D-8ECA-2F46891C1369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pPr latinLnBrk="1"/>
          <a:r>
            <a: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기존 앱과의 비교</a:t>
          </a:r>
          <a:endParaRPr lang="en-US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gm:t>
    </dgm:pt>
    <dgm:pt modelId="{4FCCFC04-8FB4-4364-90AD-A473CB37148C}" type="parTrans" cxnId="{79BB2AA8-3B4C-4703-9FF8-F04212A3EA2D}">
      <dgm:prSet/>
      <dgm:spPr/>
      <dgm:t>
        <a:bodyPr/>
        <a:lstStyle/>
        <a:p>
          <a:pPr latinLnBrk="1"/>
          <a:endParaRPr lang="ko-KR" altLang="en-US"/>
        </a:p>
      </dgm:t>
    </dgm:pt>
    <dgm:pt modelId="{061D485D-9B7E-4B7F-AEB5-2FD73A8CE8D2}" type="sibTrans" cxnId="{79BB2AA8-3B4C-4703-9FF8-F04212A3EA2D}">
      <dgm:prSet/>
      <dgm:spPr/>
      <dgm:t>
        <a:bodyPr/>
        <a:lstStyle/>
        <a:p>
          <a:pPr latinLnBrk="1"/>
          <a:endParaRPr lang="ko-KR" altLang="en-US"/>
        </a:p>
      </dgm:t>
    </dgm:pt>
    <dgm:pt modelId="{2AF12FDF-C4F4-411C-B403-189FBB2E2EEA}" type="pres">
      <dgm:prSet presAssocID="{9BA028E1-DD6C-4D90-9E06-923FE737AE3C}" presName="Name0" presStyleCnt="0">
        <dgm:presLayoutVars>
          <dgm:dir/>
          <dgm:animLvl val="lvl"/>
          <dgm:resizeHandles val="exact"/>
        </dgm:presLayoutVars>
      </dgm:prSet>
      <dgm:spPr/>
    </dgm:pt>
    <dgm:pt modelId="{E3211087-37EB-41D9-8C46-975D1E9C4951}" type="pres">
      <dgm:prSet presAssocID="{C42B68B4-6768-42FC-A09C-17E57F839F33}" presName="linNode" presStyleCnt="0"/>
      <dgm:spPr/>
    </dgm:pt>
    <dgm:pt modelId="{9B747760-F945-42F3-A802-87474092FEEA}" type="pres">
      <dgm:prSet presAssocID="{C42B68B4-6768-42FC-A09C-17E57F839F33}" presName="parentText" presStyleLbl="node1" presStyleIdx="0" presStyleCnt="6">
        <dgm:presLayoutVars>
          <dgm:chMax val="1"/>
          <dgm:bulletEnabled val="1"/>
        </dgm:presLayoutVars>
      </dgm:prSet>
      <dgm:spPr/>
    </dgm:pt>
    <dgm:pt modelId="{60A64A2D-99C4-4F4F-95E5-A23251449D40}" type="pres">
      <dgm:prSet presAssocID="{68777896-5AC9-4CA8-A72A-9F371283A9BF}" presName="sp" presStyleCnt="0"/>
      <dgm:spPr/>
    </dgm:pt>
    <dgm:pt modelId="{D924B034-4FE9-4755-AA14-6E6AFE4B5DD5}" type="pres">
      <dgm:prSet presAssocID="{6CFB7A46-C22F-4A3D-8ECA-2F46891C1369}" presName="linNode" presStyleCnt="0"/>
      <dgm:spPr/>
    </dgm:pt>
    <dgm:pt modelId="{C0455B40-1505-4907-AE58-EF7FDD9108CD}" type="pres">
      <dgm:prSet presAssocID="{6CFB7A46-C22F-4A3D-8ECA-2F46891C1369}" presName="parentText" presStyleLbl="node1" presStyleIdx="1" presStyleCnt="6">
        <dgm:presLayoutVars>
          <dgm:chMax val="1"/>
          <dgm:bulletEnabled val="1"/>
        </dgm:presLayoutVars>
      </dgm:prSet>
      <dgm:spPr/>
    </dgm:pt>
    <dgm:pt modelId="{AD4A0E84-D1C0-4888-8483-A61DB0395E77}" type="pres">
      <dgm:prSet presAssocID="{061D485D-9B7E-4B7F-AEB5-2FD73A8CE8D2}" presName="sp" presStyleCnt="0"/>
      <dgm:spPr/>
    </dgm:pt>
    <dgm:pt modelId="{4795A915-4C51-433F-AA3E-27CB053C8C5A}" type="pres">
      <dgm:prSet presAssocID="{4F4DF4D2-8BA6-4992-BB1E-749077A60A37}" presName="linNode" presStyleCnt="0"/>
      <dgm:spPr/>
    </dgm:pt>
    <dgm:pt modelId="{2D9A6CC1-C48E-4571-A731-74F4FE4CCBB9}" type="pres">
      <dgm:prSet presAssocID="{4F4DF4D2-8BA6-4992-BB1E-749077A60A37}" presName="parentText" presStyleLbl="node1" presStyleIdx="2" presStyleCnt="6">
        <dgm:presLayoutVars>
          <dgm:chMax val="1"/>
          <dgm:bulletEnabled val="1"/>
        </dgm:presLayoutVars>
      </dgm:prSet>
      <dgm:spPr/>
    </dgm:pt>
    <dgm:pt modelId="{DA009161-FB65-461D-8BB7-98D4052ED42E}" type="pres">
      <dgm:prSet presAssocID="{B6E923F0-75A4-4F12-BE1B-4A770EFF0F05}" presName="sp" presStyleCnt="0"/>
      <dgm:spPr/>
    </dgm:pt>
    <dgm:pt modelId="{8EFFD2B0-10A5-45C1-8BA3-1A5C739614C4}" type="pres">
      <dgm:prSet presAssocID="{C73AEA59-2AAB-4DDC-BA04-090861FC820F}" presName="linNode" presStyleCnt="0"/>
      <dgm:spPr/>
    </dgm:pt>
    <dgm:pt modelId="{B0C912B5-A8F1-4A3E-A244-BEC55373D5DC}" type="pres">
      <dgm:prSet presAssocID="{C73AEA59-2AAB-4DDC-BA04-090861FC820F}" presName="parentText" presStyleLbl="node1" presStyleIdx="3" presStyleCnt="6">
        <dgm:presLayoutVars>
          <dgm:chMax val="1"/>
          <dgm:bulletEnabled val="1"/>
        </dgm:presLayoutVars>
      </dgm:prSet>
      <dgm:spPr/>
    </dgm:pt>
    <dgm:pt modelId="{51699738-7F4A-42B8-A0F1-2E97C007F633}" type="pres">
      <dgm:prSet presAssocID="{5E7CD93F-5172-46C9-A308-36938BD7AF3E}" presName="sp" presStyleCnt="0"/>
      <dgm:spPr/>
    </dgm:pt>
    <dgm:pt modelId="{23614333-F52E-4E7E-8303-93D2CC7C3608}" type="pres">
      <dgm:prSet presAssocID="{AFD49CF1-1497-4305-8A2C-3AD563462C91}" presName="linNode" presStyleCnt="0"/>
      <dgm:spPr/>
    </dgm:pt>
    <dgm:pt modelId="{8C778D1B-8EAF-4328-8599-EFF349A977F4}" type="pres">
      <dgm:prSet presAssocID="{AFD49CF1-1497-4305-8A2C-3AD563462C91}" presName="parentText" presStyleLbl="node1" presStyleIdx="4" presStyleCnt="6">
        <dgm:presLayoutVars>
          <dgm:chMax val="1"/>
          <dgm:bulletEnabled val="1"/>
        </dgm:presLayoutVars>
      </dgm:prSet>
      <dgm:spPr/>
    </dgm:pt>
    <dgm:pt modelId="{FD358D07-6C9C-4922-836F-E002A0AA904F}" type="pres">
      <dgm:prSet presAssocID="{A2187E1A-2214-467A-A889-EDE6F3D5AE45}" presName="sp" presStyleCnt="0"/>
      <dgm:spPr/>
    </dgm:pt>
    <dgm:pt modelId="{8F97FBF1-06BA-4277-99C5-565C953B9231}" type="pres">
      <dgm:prSet presAssocID="{666BF758-0F67-4BEA-AEB1-36689FDA8C5E}" presName="linNode" presStyleCnt="0"/>
      <dgm:spPr/>
    </dgm:pt>
    <dgm:pt modelId="{C1E57B3C-68AF-4331-8345-56553F75C320}" type="pres">
      <dgm:prSet presAssocID="{666BF758-0F67-4BEA-AEB1-36689FDA8C5E}" presName="parentText" presStyleLbl="node1" presStyleIdx="5" presStyleCnt="6">
        <dgm:presLayoutVars>
          <dgm:chMax val="1"/>
          <dgm:bulletEnabled val="1"/>
        </dgm:presLayoutVars>
      </dgm:prSet>
      <dgm:spPr/>
    </dgm:pt>
  </dgm:ptLst>
  <dgm:cxnLst>
    <dgm:cxn modelId="{99329707-DB77-4E65-89EB-619E1C2385D6}" type="presOf" srcId="{666BF758-0F67-4BEA-AEB1-36689FDA8C5E}" destId="{C1E57B3C-68AF-4331-8345-56553F75C320}" srcOrd="0" destOrd="0" presId="urn:microsoft.com/office/officeart/2005/8/layout/vList5"/>
    <dgm:cxn modelId="{43E3D419-6902-4F9C-BF06-06ED7D345E5E}" srcId="{9BA028E1-DD6C-4D90-9E06-923FE737AE3C}" destId="{4F4DF4D2-8BA6-4992-BB1E-749077A60A37}" srcOrd="2" destOrd="0" parTransId="{B1E10CFE-6B56-4827-895F-14805D835F13}" sibTransId="{B6E923F0-75A4-4F12-BE1B-4A770EFF0F05}"/>
    <dgm:cxn modelId="{EEAD4237-1C8F-4945-BFCD-3B8803EFA7AA}" type="presOf" srcId="{C73AEA59-2AAB-4DDC-BA04-090861FC820F}" destId="{B0C912B5-A8F1-4A3E-A244-BEC55373D5DC}" srcOrd="0" destOrd="0" presId="urn:microsoft.com/office/officeart/2005/8/layout/vList5"/>
    <dgm:cxn modelId="{F56C0639-7F20-4F27-B189-3A8AAB6413B1}" type="presOf" srcId="{C42B68B4-6768-42FC-A09C-17E57F839F33}" destId="{9B747760-F945-42F3-A802-87474092FEEA}" srcOrd="0" destOrd="0" presId="urn:microsoft.com/office/officeart/2005/8/layout/vList5"/>
    <dgm:cxn modelId="{40208F43-B742-4D4B-AC05-2030B6C4AC7A}" srcId="{9BA028E1-DD6C-4D90-9E06-923FE737AE3C}" destId="{C42B68B4-6768-42FC-A09C-17E57F839F33}" srcOrd="0" destOrd="0" parTransId="{D744FD7A-0368-404D-9414-3B5B08DC9C7C}" sibTransId="{68777896-5AC9-4CA8-A72A-9F371283A9BF}"/>
    <dgm:cxn modelId="{49912C67-C8A3-425D-8E67-FC38C157BAF4}" type="presOf" srcId="{4F4DF4D2-8BA6-4992-BB1E-749077A60A37}" destId="{2D9A6CC1-C48E-4571-A731-74F4FE4CCBB9}" srcOrd="0" destOrd="0" presId="urn:microsoft.com/office/officeart/2005/8/layout/vList5"/>
    <dgm:cxn modelId="{E7D5BB98-B14F-490E-B1DD-1A0153DCF725}" type="presOf" srcId="{9BA028E1-DD6C-4D90-9E06-923FE737AE3C}" destId="{2AF12FDF-C4F4-411C-B403-189FBB2E2EEA}" srcOrd="0" destOrd="0" presId="urn:microsoft.com/office/officeart/2005/8/layout/vList5"/>
    <dgm:cxn modelId="{3B8F8B9D-A28C-4C34-BB31-BB01FD0F68E5}" type="presOf" srcId="{AFD49CF1-1497-4305-8A2C-3AD563462C91}" destId="{8C778D1B-8EAF-4328-8599-EFF349A977F4}" srcOrd="0" destOrd="0" presId="urn:microsoft.com/office/officeart/2005/8/layout/vList5"/>
    <dgm:cxn modelId="{79BB2AA8-3B4C-4703-9FF8-F04212A3EA2D}" srcId="{9BA028E1-DD6C-4D90-9E06-923FE737AE3C}" destId="{6CFB7A46-C22F-4A3D-8ECA-2F46891C1369}" srcOrd="1" destOrd="0" parTransId="{4FCCFC04-8FB4-4364-90AD-A473CB37148C}" sibTransId="{061D485D-9B7E-4B7F-AEB5-2FD73A8CE8D2}"/>
    <dgm:cxn modelId="{022EBCD3-E665-4AE1-AA28-C0279B83EDE4}" type="presOf" srcId="{6CFB7A46-C22F-4A3D-8ECA-2F46891C1369}" destId="{C0455B40-1505-4907-AE58-EF7FDD9108CD}" srcOrd="0" destOrd="0" presId="urn:microsoft.com/office/officeart/2005/8/layout/vList5"/>
    <dgm:cxn modelId="{0BA06FF0-E002-4CB9-9982-EF478B0F3907}" srcId="{9BA028E1-DD6C-4D90-9E06-923FE737AE3C}" destId="{AFD49CF1-1497-4305-8A2C-3AD563462C91}" srcOrd="4" destOrd="0" parTransId="{F5062F7E-8D2F-415D-A53E-10BD0A6E7D8B}" sibTransId="{A2187E1A-2214-467A-A889-EDE6F3D5AE45}"/>
    <dgm:cxn modelId="{A51B3DF1-4627-42CC-8420-BCDF1418ED3F}" srcId="{9BA028E1-DD6C-4D90-9E06-923FE737AE3C}" destId="{C73AEA59-2AAB-4DDC-BA04-090861FC820F}" srcOrd="3" destOrd="0" parTransId="{DC1D2CBB-15F9-495C-9816-7479C74028AF}" sibTransId="{5E7CD93F-5172-46C9-A308-36938BD7AF3E}"/>
    <dgm:cxn modelId="{49B282FC-7186-4795-9F83-6358CDBF53DC}" srcId="{9BA028E1-DD6C-4D90-9E06-923FE737AE3C}" destId="{666BF758-0F67-4BEA-AEB1-36689FDA8C5E}" srcOrd="5" destOrd="0" parTransId="{4B1372D3-8EDD-4AA0-BC9F-BA031FE1677E}" sibTransId="{86547A46-6C4B-43DA-8AD5-AAEED5F3ECB9}"/>
    <dgm:cxn modelId="{24979D47-7614-4128-8886-FB5085C35905}" type="presParOf" srcId="{2AF12FDF-C4F4-411C-B403-189FBB2E2EEA}" destId="{E3211087-37EB-41D9-8C46-975D1E9C4951}" srcOrd="0" destOrd="0" presId="urn:microsoft.com/office/officeart/2005/8/layout/vList5"/>
    <dgm:cxn modelId="{B0A37DE2-CE7B-4568-9F9F-792EAFED5266}" type="presParOf" srcId="{E3211087-37EB-41D9-8C46-975D1E9C4951}" destId="{9B747760-F945-42F3-A802-87474092FEEA}" srcOrd="0" destOrd="0" presId="urn:microsoft.com/office/officeart/2005/8/layout/vList5"/>
    <dgm:cxn modelId="{713489AE-1AF5-449D-A49E-D6E91617FCFB}" type="presParOf" srcId="{2AF12FDF-C4F4-411C-B403-189FBB2E2EEA}" destId="{60A64A2D-99C4-4F4F-95E5-A23251449D40}" srcOrd="1" destOrd="0" presId="urn:microsoft.com/office/officeart/2005/8/layout/vList5"/>
    <dgm:cxn modelId="{8D36EB6D-E647-4076-A7C0-814CDF36800B}" type="presParOf" srcId="{2AF12FDF-C4F4-411C-B403-189FBB2E2EEA}" destId="{D924B034-4FE9-4755-AA14-6E6AFE4B5DD5}" srcOrd="2" destOrd="0" presId="urn:microsoft.com/office/officeart/2005/8/layout/vList5"/>
    <dgm:cxn modelId="{E3452A1A-2722-4630-A9C3-94DC21A0ED59}" type="presParOf" srcId="{D924B034-4FE9-4755-AA14-6E6AFE4B5DD5}" destId="{C0455B40-1505-4907-AE58-EF7FDD9108CD}" srcOrd="0" destOrd="0" presId="urn:microsoft.com/office/officeart/2005/8/layout/vList5"/>
    <dgm:cxn modelId="{71AD3422-BA21-45A4-B408-9A6B0282178C}" type="presParOf" srcId="{2AF12FDF-C4F4-411C-B403-189FBB2E2EEA}" destId="{AD4A0E84-D1C0-4888-8483-A61DB0395E77}" srcOrd="3" destOrd="0" presId="urn:microsoft.com/office/officeart/2005/8/layout/vList5"/>
    <dgm:cxn modelId="{E199A2F1-6A0B-4578-A069-4A61010DA0D9}" type="presParOf" srcId="{2AF12FDF-C4F4-411C-B403-189FBB2E2EEA}" destId="{4795A915-4C51-433F-AA3E-27CB053C8C5A}" srcOrd="4" destOrd="0" presId="urn:microsoft.com/office/officeart/2005/8/layout/vList5"/>
    <dgm:cxn modelId="{3D51507A-FCE1-46DC-92EE-2AF789AE822B}" type="presParOf" srcId="{4795A915-4C51-433F-AA3E-27CB053C8C5A}" destId="{2D9A6CC1-C48E-4571-A731-74F4FE4CCBB9}" srcOrd="0" destOrd="0" presId="urn:microsoft.com/office/officeart/2005/8/layout/vList5"/>
    <dgm:cxn modelId="{4623F176-B723-4D6B-A580-113714A5176B}" type="presParOf" srcId="{2AF12FDF-C4F4-411C-B403-189FBB2E2EEA}" destId="{DA009161-FB65-461D-8BB7-98D4052ED42E}" srcOrd="5" destOrd="0" presId="urn:microsoft.com/office/officeart/2005/8/layout/vList5"/>
    <dgm:cxn modelId="{5C50FEE0-3D8D-4299-A552-CCC4ADD5A147}" type="presParOf" srcId="{2AF12FDF-C4F4-411C-B403-189FBB2E2EEA}" destId="{8EFFD2B0-10A5-45C1-8BA3-1A5C739614C4}" srcOrd="6" destOrd="0" presId="urn:microsoft.com/office/officeart/2005/8/layout/vList5"/>
    <dgm:cxn modelId="{942B5FD5-D627-48AF-B9A3-5785BB88E888}" type="presParOf" srcId="{8EFFD2B0-10A5-45C1-8BA3-1A5C739614C4}" destId="{B0C912B5-A8F1-4A3E-A244-BEC55373D5DC}" srcOrd="0" destOrd="0" presId="urn:microsoft.com/office/officeart/2005/8/layout/vList5"/>
    <dgm:cxn modelId="{71F5CB46-EB0D-4EEB-BFA9-E3DA3C3004AC}" type="presParOf" srcId="{2AF12FDF-C4F4-411C-B403-189FBB2E2EEA}" destId="{51699738-7F4A-42B8-A0F1-2E97C007F633}" srcOrd="7" destOrd="0" presId="urn:microsoft.com/office/officeart/2005/8/layout/vList5"/>
    <dgm:cxn modelId="{3DB12B68-0B57-420B-9081-F20122C7D98C}" type="presParOf" srcId="{2AF12FDF-C4F4-411C-B403-189FBB2E2EEA}" destId="{23614333-F52E-4E7E-8303-93D2CC7C3608}" srcOrd="8" destOrd="0" presId="urn:microsoft.com/office/officeart/2005/8/layout/vList5"/>
    <dgm:cxn modelId="{6AEF9BDF-6DF7-41CB-919B-3163C608668A}" type="presParOf" srcId="{23614333-F52E-4E7E-8303-93D2CC7C3608}" destId="{8C778D1B-8EAF-4328-8599-EFF349A977F4}" srcOrd="0" destOrd="0" presId="urn:microsoft.com/office/officeart/2005/8/layout/vList5"/>
    <dgm:cxn modelId="{4F083085-53D9-4673-A733-7CAE3EC76945}" type="presParOf" srcId="{2AF12FDF-C4F4-411C-B403-189FBB2E2EEA}" destId="{FD358D07-6C9C-4922-836F-E002A0AA904F}" srcOrd="9" destOrd="0" presId="urn:microsoft.com/office/officeart/2005/8/layout/vList5"/>
    <dgm:cxn modelId="{9F1136A5-34B4-44BE-A638-6CF9DC15FCDA}" type="presParOf" srcId="{2AF12FDF-C4F4-411C-B403-189FBB2E2EEA}" destId="{8F97FBF1-06BA-4277-99C5-565C953B9231}" srcOrd="10" destOrd="0" presId="urn:microsoft.com/office/officeart/2005/8/layout/vList5"/>
    <dgm:cxn modelId="{00E3649F-64CC-4A93-BC0B-3E792C42BAC2}" type="presParOf" srcId="{8F97FBF1-06BA-4277-99C5-565C953B9231}" destId="{C1E57B3C-68AF-4331-8345-56553F75C320}" srcOrd="0" destOrd="0" presId="urn:microsoft.com/office/officeart/2005/8/layout/vList5"/>
  </dgm:cxnLst>
  <dgm:bg>
    <a:solidFill>
      <a:schemeClr val="accent1">
        <a:lumMod val="60000"/>
        <a:lumOff val="40000"/>
      </a:schemeClr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747760-F945-42F3-A802-87474092FEEA}">
      <dsp:nvSpPr>
        <dsp:cNvPr id="0" name=""/>
        <dsp:cNvSpPr/>
      </dsp:nvSpPr>
      <dsp:spPr>
        <a:xfrm>
          <a:off x="3286963" y="1138"/>
          <a:ext cx="3697833" cy="662617"/>
        </a:xfrm>
        <a:prstGeom prst="roundRect">
          <a:avLst/>
        </a:prstGeom>
        <a:solidFill>
          <a:schemeClr val="accent1">
            <a:lumMod val="75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주제 선정 동기</a:t>
          </a:r>
          <a:endParaRPr lang="en-US" sz="2800" kern="1200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sp:txBody>
      <dsp:txXfrm>
        <a:off x="3319309" y="33484"/>
        <a:ext cx="3633141" cy="597925"/>
      </dsp:txXfrm>
    </dsp:sp>
    <dsp:sp modelId="{C0455B40-1505-4907-AE58-EF7FDD9108CD}">
      <dsp:nvSpPr>
        <dsp:cNvPr id="0" name=""/>
        <dsp:cNvSpPr/>
      </dsp:nvSpPr>
      <dsp:spPr>
        <a:xfrm>
          <a:off x="3286963" y="696886"/>
          <a:ext cx="3697833" cy="662617"/>
        </a:xfrm>
        <a:prstGeom prst="roundRect">
          <a:avLst/>
        </a:prstGeom>
        <a:solidFill>
          <a:schemeClr val="accent1">
            <a:lumMod val="75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기존 앱과의 비교</a:t>
          </a:r>
          <a:endParaRPr lang="en-US" sz="2800" kern="1200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sp:txBody>
      <dsp:txXfrm>
        <a:off x="3319309" y="729232"/>
        <a:ext cx="3633141" cy="597925"/>
      </dsp:txXfrm>
    </dsp:sp>
    <dsp:sp modelId="{2D9A6CC1-C48E-4571-A731-74F4FE4CCBB9}">
      <dsp:nvSpPr>
        <dsp:cNvPr id="0" name=""/>
        <dsp:cNvSpPr/>
      </dsp:nvSpPr>
      <dsp:spPr>
        <a:xfrm>
          <a:off x="3286963" y="1392633"/>
          <a:ext cx="3697833" cy="662617"/>
        </a:xfrm>
        <a:prstGeom prst="roundRect">
          <a:avLst/>
        </a:prstGeom>
        <a:solidFill>
          <a:schemeClr val="accent1">
            <a:lumMod val="75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주요 기능</a:t>
          </a:r>
          <a:endParaRPr lang="en-US" sz="2800" kern="1200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sp:txBody>
      <dsp:txXfrm>
        <a:off x="3319309" y="1424979"/>
        <a:ext cx="3633141" cy="597925"/>
      </dsp:txXfrm>
    </dsp:sp>
    <dsp:sp modelId="{B0C912B5-A8F1-4A3E-A244-BEC55373D5DC}">
      <dsp:nvSpPr>
        <dsp:cNvPr id="0" name=""/>
        <dsp:cNvSpPr/>
      </dsp:nvSpPr>
      <dsp:spPr>
        <a:xfrm>
          <a:off x="3286963" y="2088381"/>
          <a:ext cx="3697833" cy="662617"/>
        </a:xfrm>
        <a:prstGeom prst="roundRect">
          <a:avLst/>
        </a:prstGeom>
        <a:solidFill>
          <a:schemeClr val="accent1">
            <a:lumMod val="75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 err="1">
              <a:latin typeface="나눔스퀘어_ac" panose="020B0600000101010101" pitchFamily="50" charset="-127"/>
              <a:ea typeface="나눔스퀘어_ac" panose="020B0600000101010101" pitchFamily="50" charset="-127"/>
            </a:rPr>
            <a:t>차별점</a:t>
          </a:r>
          <a:r>
            <a:rPr lang="ko-KR" altLang="en-US" sz="28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 및 개선사항</a:t>
          </a:r>
          <a:endParaRPr lang="en-US" sz="2800" kern="1200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sp:txBody>
      <dsp:txXfrm>
        <a:off x="3319309" y="2120727"/>
        <a:ext cx="3633141" cy="597925"/>
      </dsp:txXfrm>
    </dsp:sp>
    <dsp:sp modelId="{8C778D1B-8EAF-4328-8599-EFF349A977F4}">
      <dsp:nvSpPr>
        <dsp:cNvPr id="0" name=""/>
        <dsp:cNvSpPr/>
      </dsp:nvSpPr>
      <dsp:spPr>
        <a:xfrm>
          <a:off x="3286963" y="2784129"/>
          <a:ext cx="3697833" cy="662617"/>
        </a:xfrm>
        <a:prstGeom prst="roundRect">
          <a:avLst/>
        </a:prstGeom>
        <a:solidFill>
          <a:schemeClr val="accent1">
            <a:lumMod val="75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실시간 데모</a:t>
          </a:r>
          <a:endParaRPr lang="en-US" sz="2800" kern="1200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sp:txBody>
      <dsp:txXfrm>
        <a:off x="3319309" y="2816475"/>
        <a:ext cx="3633141" cy="597925"/>
      </dsp:txXfrm>
    </dsp:sp>
    <dsp:sp modelId="{C1E57B3C-68AF-4331-8345-56553F75C320}">
      <dsp:nvSpPr>
        <dsp:cNvPr id="0" name=""/>
        <dsp:cNvSpPr/>
      </dsp:nvSpPr>
      <dsp:spPr>
        <a:xfrm>
          <a:off x="3286963" y="3479877"/>
          <a:ext cx="3697833" cy="662617"/>
        </a:xfrm>
        <a:prstGeom prst="roundRect">
          <a:avLst/>
        </a:prstGeom>
        <a:solidFill>
          <a:schemeClr val="accent1">
            <a:lumMod val="75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Q&amp;A</a:t>
          </a:r>
        </a:p>
      </dsp:txBody>
      <dsp:txXfrm>
        <a:off x="3319309" y="3512223"/>
        <a:ext cx="3633141" cy="5979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A78010E-FBB5-4F8D-9C68-F62691F1106C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2022-12-05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gif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5947BE2-B36E-4EF1-8905-BBAE66DB1CAF}" type="datetime1">
              <a:rPr lang="ko-KR" altLang="en-US" smtClean="0"/>
              <a:pPr/>
              <a:t>2022-12-05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733D7A2-C585-48BF-BF8C-C21FDC051F77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마스터 부제목 스타일 편집</a:t>
            </a:r>
            <a:endParaRPr lang="ko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6BCB606-6265-409D-885A-4C41663D37EE}" type="datetime1">
              <a:rPr lang="ko-KR" altLang="en-US" smtClean="0"/>
              <a:pPr/>
              <a:t>2022-12-05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noProof="0"/>
              <a:pPr/>
              <a:t>‹#›</a:t>
            </a:fld>
            <a:endParaRPr lang="en-US" noProof="0" dirty="0"/>
          </a:p>
        </p:txBody>
      </p:sp>
      <p:grpSp>
        <p:nvGrpSpPr>
          <p:cNvPr id="7" name="그룹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자유형(F)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자유형(F)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0C89CA1-38B4-46D8-8A1A-D0598B4AB40E}" type="datetime1">
              <a:rPr lang="ko-KR" altLang="en-US" smtClean="0"/>
              <a:pPr/>
              <a:t>2022-12-05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2537250-428B-46FB-A35D-BE1A1A308D91}" type="datetime1">
              <a:rPr lang="ko-KR" altLang="en-US" smtClean="0"/>
              <a:pPr/>
              <a:t>2022-12-05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F8C2984-DAED-4565-BCF0-D6AF9627EA52}" type="datetime1">
              <a:rPr lang="ko-KR" altLang="en-US" smtClean="0"/>
              <a:pPr/>
              <a:t>2022-12-05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11B2E0-83C0-45AF-AB65-95027F060D28}" type="datetime1">
              <a:rPr lang="ko-KR" altLang="en-US" smtClean="0"/>
              <a:pPr/>
              <a:t>2022-12-05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noProof="0"/>
              <a:pPr/>
              <a:t>‹#›</a:t>
            </a:fld>
            <a:endParaRPr lang="en-US" noProof="0" dirty="0"/>
          </a:p>
        </p:txBody>
      </p:sp>
      <p:sp>
        <p:nvSpPr>
          <p:cNvPr id="7" name="자유형(F) 6" title="절단선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" noProof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" noProof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78F140D-AF63-49B9-A9E3-703B79E26672}" type="datetime1">
              <a:rPr lang="ko-KR" altLang="en-US" smtClean="0"/>
              <a:pPr/>
              <a:t>2022-12-05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" noProof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" noProof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6DD29B5-8DCA-4D67-8D0B-8599C9B12F01}" type="datetime1">
              <a:rPr lang="ko-KR" altLang="en-US" smtClean="0"/>
              <a:pPr/>
              <a:t>2022-12-05</a:t>
            </a:fld>
            <a:endParaRPr 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5961377-AA0B-4C2C-9A8D-46B1500F918B}" type="datetime1">
              <a:rPr lang="ko-KR" altLang="en-US" smtClean="0"/>
              <a:pPr/>
              <a:t>2022-12-05</a:t>
            </a:fld>
            <a:endParaRPr 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16ED8B-837C-4613-97D7-A9271D74C794}" type="datetime1">
              <a:rPr lang="ko-KR" altLang="en-US" smtClean="0"/>
              <a:pPr/>
              <a:t>2022-12-05</a:t>
            </a:fld>
            <a:endParaRPr 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 title="배경 도형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  <a:endParaRPr lang="ko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4F533B-C8AF-4127-B48C-C61608A46D52}" type="datetime1">
              <a:rPr lang="ko-KR" altLang="en-US" smtClean="0"/>
              <a:pPr/>
              <a:t>2022-12-05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noProof="0"/>
              <a:pPr/>
              <a:t>‹#›</a:t>
            </a:fld>
            <a:endParaRPr lang="en-US" noProof="0" dirty="0"/>
          </a:p>
        </p:txBody>
      </p:sp>
      <p:sp>
        <p:nvSpPr>
          <p:cNvPr id="9" name="직사각형 8" title="구분선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 title="배경 도형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" noProof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0E9BFEB-10E1-4C82-8B0C-4127B442684C}" type="datetime1">
              <a:rPr lang="ko-KR" altLang="en-US" smtClean="0"/>
              <a:pPr/>
              <a:t>2022-12-05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noProof="0"/>
              <a:pPr/>
              <a:t>‹#›</a:t>
            </a:fld>
            <a:endParaRPr lang="en-US" noProof="0" dirty="0"/>
          </a:p>
        </p:txBody>
      </p:sp>
      <p:sp>
        <p:nvSpPr>
          <p:cNvPr id="9" name="직사각형 8" title="구분선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B2C60E2-A662-498F-B7D2-945FB53C2B54}" type="datetime1">
              <a:rPr lang="ko-KR" altLang="en-US" smtClean="0"/>
              <a:pPr/>
              <a:t>2022-12-05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9E57DC2-970A-4B3E-BB1C-7A09969E49DF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9" name="직사각형 8" title="보조 기사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자유형: 도형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5" y="3710254"/>
            <a:ext cx="2131467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그림 6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B0090303-0ED1-8451-5B01-BE416B652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0" name="직사각형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6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8046" y="4273233"/>
            <a:ext cx="5607908" cy="733259"/>
          </a:xfrm>
        </p:spPr>
        <p:txBody>
          <a:bodyPr rtlCol="0">
            <a:normAutofit/>
          </a:bodyPr>
          <a:lstStyle/>
          <a:p>
            <a:pPr algn="l"/>
            <a:r>
              <a:rPr lang="ko-KR" altLang="en-US" sz="32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건강 관리</a:t>
            </a:r>
            <a:r>
              <a:rPr lang="en-US" altLang="ko-KR" sz="32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웹 애플리케이션 </a:t>
            </a:r>
            <a:endParaRPr lang="ko" sz="3200" dirty="0">
              <a:solidFill>
                <a:schemeClr val="bg1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0F0E55-FD75-1E65-EF83-645209955ED7}"/>
              </a:ext>
            </a:extLst>
          </p:cNvPr>
          <p:cNvSpPr txBox="1"/>
          <p:nvPr/>
        </p:nvSpPr>
        <p:spPr>
          <a:xfrm>
            <a:off x="6268046" y="5191737"/>
            <a:ext cx="519200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0000"/>
              </a:buClr>
              <a:buSzPts val="1700"/>
            </a:pPr>
            <a:r>
              <a:rPr lang="en-US" altLang="ko-KR" sz="2100" u="none" strike="noStrike" cap="none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cs typeface="Malgun Gothic"/>
                <a:sym typeface="Malgun Gothic"/>
              </a:rPr>
              <a:t>60181867  </a:t>
            </a:r>
            <a:r>
              <a:rPr lang="ko-KR" altLang="en-US" sz="2100" u="none" strike="noStrike" cap="none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cs typeface="Malgun Gothic"/>
                <a:sym typeface="Malgun Gothic"/>
              </a:rPr>
              <a:t>김소명</a:t>
            </a:r>
            <a:r>
              <a:rPr lang="en-US" altLang="ko-KR" sz="2100" u="none" strike="noStrike" cap="none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cs typeface="Malgun Gothic"/>
                <a:sym typeface="Malgun Gothic"/>
              </a:rPr>
              <a:t>		</a:t>
            </a:r>
            <a:r>
              <a:rPr lang="en-US" altLang="ko-KR" sz="21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cs typeface="Malgun Gothic"/>
                <a:sym typeface="Malgun Gothic"/>
              </a:rPr>
              <a:t>60181906 </a:t>
            </a:r>
            <a:r>
              <a:rPr lang="ko-KR" altLang="en-US" sz="2100" dirty="0" err="1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cs typeface="Malgun Gothic"/>
                <a:sym typeface="Malgun Gothic"/>
              </a:rPr>
              <a:t>오우준</a:t>
            </a:r>
            <a:r>
              <a:rPr lang="ko-KR" altLang="en-US" sz="2100" u="none" strike="noStrike" cap="none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cs typeface="Malgun Gothic"/>
                <a:sym typeface="Malgun Gothic"/>
              </a:rPr>
              <a:t>     </a:t>
            </a:r>
            <a:endParaRPr lang="en-US" altLang="ko-KR" sz="2100" u="none" strike="noStrike" cap="none" dirty="0">
              <a:solidFill>
                <a:schemeClr val="bg1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  <a:cs typeface="Malgun Gothic"/>
              <a:sym typeface="Malgun Gothic"/>
            </a:endParaRPr>
          </a:p>
          <a:p>
            <a:pPr>
              <a:buClr>
                <a:srgbClr val="000000"/>
              </a:buClr>
              <a:buSzPts val="1700"/>
            </a:pPr>
            <a:r>
              <a:rPr lang="en-US" altLang="ko-KR" sz="21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cs typeface="Malgun Gothic"/>
                <a:sym typeface="Malgun Gothic"/>
              </a:rPr>
              <a:t>60182263 </a:t>
            </a:r>
            <a:r>
              <a:rPr lang="ko-KR" altLang="en-US" sz="21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cs typeface="Malgun Gothic"/>
                <a:sym typeface="Malgun Gothic"/>
              </a:rPr>
              <a:t>이민석</a:t>
            </a:r>
            <a:r>
              <a:rPr lang="en-US" altLang="ko-KR" sz="21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cs typeface="Malgun Gothic"/>
                <a:sym typeface="Malgun Gothic"/>
              </a:rPr>
              <a:t>		60181950 </a:t>
            </a:r>
            <a:r>
              <a:rPr lang="ko-KR" altLang="en-US" sz="21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cs typeface="Malgun Gothic"/>
                <a:sym typeface="Malgun Gothic"/>
              </a:rPr>
              <a:t>최규성</a:t>
            </a:r>
            <a:r>
              <a:rPr lang="en-US" altLang="ko-KR" sz="21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cs typeface="Malgun Gothic"/>
                <a:sym typeface="Malgun Gothic"/>
              </a:rPr>
              <a:t>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lang="en-US" altLang="ko-KR" sz="2100" dirty="0">
              <a:solidFill>
                <a:schemeClr val="bg1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  <a:cs typeface="Malgun Gothic"/>
              <a:sym typeface="Malgun Gothic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4F65784-28AD-000F-2AA4-DAAA6B71C16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회원제 운영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회원가입 및 로그인 페이지</a:t>
            </a:r>
          </a:p>
        </p:txBody>
      </p:sp>
      <p:sp>
        <p:nvSpPr>
          <p:cNvPr id="11" name="Google Shape;311;p12">
            <a:extLst>
              <a:ext uri="{FF2B5EF4-FFF2-40B4-BE49-F238E27FC236}">
                <a16:creationId xmlns:a16="http://schemas.microsoft.com/office/drawing/2014/main" id="{D6A3FF51-41DE-0B10-7BE1-67A12F6559DE}"/>
              </a:ext>
            </a:extLst>
          </p:cNvPr>
          <p:cNvSpPr txBox="1"/>
          <p:nvPr/>
        </p:nvSpPr>
        <p:spPr>
          <a:xfrm>
            <a:off x="1605106" y="3704699"/>
            <a:ext cx="1018656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Django(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장고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)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를 이용하여 회원가입 및 로그인 서비스를 구현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회원가입을 진행하면 해당 정보로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MYSQL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에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DB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가 생성됨 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DAF7952-45E0-E706-9555-79D9C35FF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106" y="830632"/>
            <a:ext cx="9918883" cy="256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68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회원제 운영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커뮤니티 게시판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FA80C1-917E-68A4-3022-AFE0505F9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374" y="623522"/>
            <a:ext cx="4922947" cy="380271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FEF1581B-EE49-FFBF-15DD-658C1D12130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  <p:sp>
        <p:nvSpPr>
          <p:cNvPr id="13" name="Google Shape;311;p12">
            <a:extLst>
              <a:ext uri="{FF2B5EF4-FFF2-40B4-BE49-F238E27FC236}">
                <a16:creationId xmlns:a16="http://schemas.microsoft.com/office/drawing/2014/main" id="{B7566F38-20EF-B53D-2A3C-7FF346568FCE}"/>
              </a:ext>
            </a:extLst>
          </p:cNvPr>
          <p:cNvSpPr txBox="1"/>
          <p:nvPr/>
        </p:nvSpPr>
        <p:spPr>
          <a:xfrm>
            <a:off x="6856337" y="1138798"/>
            <a:ext cx="4304353" cy="3170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89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Django(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장고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)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를 이용하여 커뮤니티 게시판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서비스를 제공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CRUD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기능을 제공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회원가입한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DB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정보로 게시글을 작성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수정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삭제할 수 있음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회원간 운동 정보를 공유할 수 있음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0844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회원제 운영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커뮤니티 게시판 권한 설정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859811B-6E61-9B2F-6DC5-B0E37FEA0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18" y="73017"/>
            <a:ext cx="2226565" cy="315095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14FC2E92-694F-E059-DF20-04A49752C4F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  <p:sp>
        <p:nvSpPr>
          <p:cNvPr id="12" name="Google Shape;311;p12">
            <a:extLst>
              <a:ext uri="{FF2B5EF4-FFF2-40B4-BE49-F238E27FC236}">
                <a16:creationId xmlns:a16="http://schemas.microsoft.com/office/drawing/2014/main" id="{2AF28D30-D610-7D72-F1A8-40F5268DA15B}"/>
              </a:ext>
            </a:extLst>
          </p:cNvPr>
          <p:cNvSpPr txBox="1"/>
          <p:nvPr/>
        </p:nvSpPr>
        <p:spPr>
          <a:xfrm>
            <a:off x="7389845" y="703248"/>
            <a:ext cx="3918857" cy="3170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89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권한 설정 기능 추가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본인이 작성한 글만 수정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삭제 가능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 -&gt;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본인이 아닌 경우 수정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삭제 접근 불가능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삭제 시 데이터 유실 방지를 위해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‘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삭제 하시겠습니까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?’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라는 메시지를 띄워 재차 확인 후 삭제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4757F32-2F82-E4BE-95E5-ABDA173671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262552">
            <a:off x="3058256" y="1467866"/>
            <a:ext cx="706420" cy="105320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3BEF3E6-3A6F-6639-EFDE-39B30DE4AB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1990" y="1131750"/>
            <a:ext cx="2660923" cy="274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332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건강 관리 프로그램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BMI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계산기</a:t>
            </a:r>
          </a:p>
        </p:txBody>
      </p:sp>
      <p:sp>
        <p:nvSpPr>
          <p:cNvPr id="2" name="Google Shape;311;p12">
            <a:extLst>
              <a:ext uri="{FF2B5EF4-FFF2-40B4-BE49-F238E27FC236}">
                <a16:creationId xmlns:a16="http://schemas.microsoft.com/office/drawing/2014/main" id="{28C8E839-55A8-B615-1C31-711A065F2C22}"/>
              </a:ext>
            </a:extLst>
          </p:cNvPr>
          <p:cNvSpPr txBox="1"/>
          <p:nvPr/>
        </p:nvSpPr>
        <p:spPr>
          <a:xfrm>
            <a:off x="1212722" y="489637"/>
            <a:ext cx="10199253" cy="3570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89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</a:pPr>
            <a:endParaRPr lang="en-US" altLang="ko-KR" sz="2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889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</a:pPr>
            <a:r>
              <a:rPr lang="en-US" altLang="ko-KR" sz="24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BMI </a:t>
            </a:r>
            <a:r>
              <a:rPr lang="ko-KR" altLang="en-US" sz="24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계산기</a:t>
            </a:r>
            <a:endParaRPr lang="en-US" altLang="ko-KR" sz="24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88900">
              <a:buClr>
                <a:schemeClr val="dk1"/>
              </a:buClr>
              <a:buSzPts val="2200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88900">
              <a:buClr>
                <a:schemeClr val="dk1"/>
              </a:buClr>
              <a:buSzPts val="2200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회원가입을 한 후 로그인을 한 이용자만이 서비스를 이용 가능하도록 구현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키와 몸무게를 입력하면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BMI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를 계산해주고 위험 수준을 알려주는 계산기 제작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계산한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BMI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DATA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를 저장할 것인지 여부를 선택할 수 있음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기록한 정보를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DB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에 저장 하여 추세를 알 수 있도록 꺾은선 그래프로 그린 후 저장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EB66FAC-4F74-849D-512B-DD7A2B45F530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042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건강 관리 프로그램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BMI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계산기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4766C56-2477-1B43-1199-DD6B709FDD9A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C201D41-A669-4257-AEF6-636752A96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103" y="255236"/>
            <a:ext cx="7765633" cy="482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688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건강 관리 프로그램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일일 칼로리 계산기</a:t>
            </a:r>
          </a:p>
        </p:txBody>
      </p:sp>
      <p:sp>
        <p:nvSpPr>
          <p:cNvPr id="2" name="Google Shape;311;p12">
            <a:extLst>
              <a:ext uri="{FF2B5EF4-FFF2-40B4-BE49-F238E27FC236}">
                <a16:creationId xmlns:a16="http://schemas.microsoft.com/office/drawing/2014/main" id="{67B24F8E-8AE2-5412-8C5D-62F6DAFE5320}"/>
              </a:ext>
            </a:extLst>
          </p:cNvPr>
          <p:cNvSpPr txBox="1"/>
          <p:nvPr/>
        </p:nvSpPr>
        <p:spPr>
          <a:xfrm>
            <a:off x="1489597" y="755407"/>
            <a:ext cx="9212806" cy="363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89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</a:pPr>
            <a:endParaRPr lang="en-US" altLang="ko-KR" sz="2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88900" lvl="0">
              <a:buClr>
                <a:schemeClr val="dk1"/>
              </a:buClr>
              <a:buSzPts val="2200"/>
            </a:pPr>
            <a:r>
              <a:rPr lang="ko-KR" altLang="en-US" sz="24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일일 칼로리 계산기</a:t>
            </a:r>
            <a:endParaRPr lang="en-US" altLang="ko-KR" sz="24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88900" lvl="0">
              <a:buClr>
                <a:schemeClr val="dk1"/>
              </a:buClr>
              <a:buSzPts val="2200"/>
            </a:pPr>
            <a:endParaRPr lang="en-US" altLang="ko-KR" sz="24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88900">
              <a:buClr>
                <a:schemeClr val="dk1"/>
              </a:buClr>
              <a:buSzPts val="2200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식단 조절에 도움을 주는 칼로리 계산기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88900">
              <a:buClr>
                <a:schemeClr val="dk1"/>
              </a:buClr>
              <a:buSzPts val="2200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하루동안 섭취한 음식들을 입력하면 총 칼로리를 알 수 있음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입력한 음식들의 영양성분을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Pie Chart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 형식으로 나타냄으로써 섭취한 영양성분의 균형 정도를 알 수 있음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88900">
              <a:buClr>
                <a:schemeClr val="dk1"/>
              </a:buClr>
              <a:buSzPts val="2200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EBC9CB3-CAB9-8624-028F-34E6FC6FB416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077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건강 관리 프로그램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일일 칼로리 계산기</a:t>
            </a:r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8DABFFC6-2780-6EE4-5BCC-B27CAAD63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120" y="312070"/>
            <a:ext cx="9423920" cy="471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514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운동 정보 제공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운동 영상 추천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77F2005-6717-00F0-A38B-2AF816566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02" y="297082"/>
            <a:ext cx="6121412" cy="421506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47DE667-EBA4-3CF3-51BD-E12EFFC4F5A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  <p:sp>
        <p:nvSpPr>
          <p:cNvPr id="6" name="Google Shape;311;p12">
            <a:extLst>
              <a:ext uri="{FF2B5EF4-FFF2-40B4-BE49-F238E27FC236}">
                <a16:creationId xmlns:a16="http://schemas.microsoft.com/office/drawing/2014/main" id="{C3B63041-F600-4D8A-14C2-DF6C1B1E8AA8}"/>
              </a:ext>
            </a:extLst>
          </p:cNvPr>
          <p:cNvSpPr txBox="1"/>
          <p:nvPr/>
        </p:nvSpPr>
        <p:spPr>
          <a:xfrm>
            <a:off x="7389845" y="819314"/>
            <a:ext cx="3984553" cy="3231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89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</a:pPr>
            <a:r>
              <a:rPr lang="ko-KR" altLang="en-US" sz="22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운동 영상 추천</a:t>
            </a:r>
            <a:endParaRPr lang="en-US" altLang="ko-KR" sz="22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889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</a:pPr>
            <a:endParaRPr lang="en-US" altLang="ko-KR" sz="22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웹 </a:t>
            </a:r>
            <a:r>
              <a:rPr lang="ko-KR" altLang="en-US" sz="2000" dirty="0" err="1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스크래핑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 기술을 사용하여 구현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운동 정보의 미디어 영상을 </a:t>
            </a:r>
            <a:r>
              <a:rPr lang="ko-KR" altLang="en-US" sz="2000" dirty="0" err="1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근육량증가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/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홈 트레이닝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/</a:t>
            </a:r>
            <a:r>
              <a:rPr lang="ko-KR" altLang="en-US" sz="2000" dirty="0" err="1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보충제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 추천으로 카레고리를 나누어 추천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카테고리별로 조회순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추천순이 가장 많은 영상이 기준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35933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운동 정보 제공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2000" dirty="0" err="1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보충제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추천</a:t>
            </a:r>
          </a:p>
        </p:txBody>
      </p:sp>
      <p:sp>
        <p:nvSpPr>
          <p:cNvPr id="11" name="Google Shape;311;p12">
            <a:extLst>
              <a:ext uri="{FF2B5EF4-FFF2-40B4-BE49-F238E27FC236}">
                <a16:creationId xmlns:a16="http://schemas.microsoft.com/office/drawing/2014/main" id="{CBBA5B9F-96D6-6161-6FF5-40CE53586EB0}"/>
              </a:ext>
            </a:extLst>
          </p:cNvPr>
          <p:cNvSpPr txBox="1"/>
          <p:nvPr/>
        </p:nvSpPr>
        <p:spPr>
          <a:xfrm>
            <a:off x="1109184" y="4322600"/>
            <a:ext cx="997363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8900">
              <a:buClr>
                <a:schemeClr val="dk1"/>
              </a:buClr>
              <a:buSzPts val="2200"/>
            </a:pP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-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보충제를 초보자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 err="1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숙련자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기타로 나누어 회원의 운동 경력에 따른 보충제를 추천함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7FB8D911-D07F-9038-C9FB-FCE3AB2A9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202" y="41410"/>
            <a:ext cx="10797436" cy="411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078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운동 정보 제공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제작자 소개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36481E4-148E-385B-9254-E0C040516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575" y="900821"/>
            <a:ext cx="5262209" cy="295451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C1239C7-08B7-694A-C2BC-E04A4361C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400" y="900821"/>
            <a:ext cx="5258156" cy="2954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665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3CEA6E-0D33-DDDE-1C5D-90B9BE5B8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목차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01622345-849E-14A4-EB21-7B1D5D5881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6647303"/>
              </p:ext>
            </p:extLst>
          </p:nvPr>
        </p:nvGraphicFramePr>
        <p:xfrm>
          <a:off x="960120" y="90615"/>
          <a:ext cx="10271760" cy="41436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159146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648729" y="0"/>
            <a:ext cx="228045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800" dirty="0">
              <a:solidFill>
                <a:schemeClr val="bg1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8221956-49CA-01C4-5E99-5A8329054121}"/>
              </a:ext>
            </a:extLst>
          </p:cNvPr>
          <p:cNvSpPr txBox="1">
            <a:spLocks/>
          </p:cNvSpPr>
          <p:nvPr/>
        </p:nvSpPr>
        <p:spPr>
          <a:xfrm>
            <a:off x="4223495" y="3688601"/>
            <a:ext cx="7795347" cy="17977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60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2659793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1" y="2659793"/>
            <a:ext cx="2912078" cy="31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733165" y="1930743"/>
            <a:ext cx="2996515" cy="16648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sz="3000" dirty="0" err="1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차별점</a:t>
            </a:r>
            <a:endParaRPr lang="en-US" altLang="ko-KR" sz="30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sz="30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8B1A177-8355-4380-AACD-9F92DBFFCB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  <p:sp>
        <p:nvSpPr>
          <p:cNvPr id="4" name="Google Shape;311;p12">
            <a:extLst>
              <a:ext uri="{FF2B5EF4-FFF2-40B4-BE49-F238E27FC236}">
                <a16:creationId xmlns:a16="http://schemas.microsoft.com/office/drawing/2014/main" id="{7BF4E176-DF57-D17F-0609-DA04979619C2}"/>
              </a:ext>
            </a:extLst>
          </p:cNvPr>
          <p:cNvSpPr txBox="1"/>
          <p:nvPr/>
        </p:nvSpPr>
        <p:spPr>
          <a:xfrm>
            <a:off x="3368892" y="1264918"/>
            <a:ext cx="8518309" cy="4093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8900" lvl="0">
              <a:buClr>
                <a:schemeClr val="dk1"/>
              </a:buClr>
              <a:buSzPts val="2200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Malgun Gothic"/>
                <a:sym typeface="Malgun Gothic"/>
              </a:rPr>
              <a:t>커뮤니티 게시판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: CRUD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기능을 제공하는 게시판을 구현하여 유저들이 의견을 제시하고 토론을 할 수 있는 커뮤니티를 제작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Malgun Gothic"/>
                <a:sym typeface="Malgun Gothic"/>
              </a:rPr>
              <a:t>그래프 및 추세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: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키와 몸무게를 입력하여 건강 상태를 그래프로 그려주고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이를 토대로 건강상태의 추세를 확인할 수 있음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.</a:t>
            </a: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Malgun Gothic"/>
                <a:sym typeface="Malgun Gothic"/>
              </a:rPr>
              <a:t>일일 칼로리 계산기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: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하루 섭취하는 음식의 영양성분을 입력하여 하루 총 칼로리와 영양성분의 균형정도를 알 수 있음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.</a:t>
            </a: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Malgun Gothic"/>
                <a:sym typeface="Malgun Gothic"/>
              </a:rPr>
              <a:t>건강 관리 종합 시스템의 필요성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: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기존 제품을 사전 조사한 결과 어플 별로 기능이 한 두개 씩 부족함을 알 수 있었고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이에 각종 어플의 주요 기능을 모아 건강 관리 종합 시스템을 만들고자 함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22985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648729" y="0"/>
            <a:ext cx="228045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800" dirty="0">
              <a:solidFill>
                <a:schemeClr val="bg1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8221956-49CA-01C4-5E99-5A8329054121}"/>
              </a:ext>
            </a:extLst>
          </p:cNvPr>
          <p:cNvSpPr txBox="1">
            <a:spLocks/>
          </p:cNvSpPr>
          <p:nvPr/>
        </p:nvSpPr>
        <p:spPr>
          <a:xfrm>
            <a:off x="4223495" y="3688601"/>
            <a:ext cx="7795347" cy="17977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60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2659793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1" y="2659793"/>
            <a:ext cx="2912078" cy="31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733165" y="1930743"/>
            <a:ext cx="2996515" cy="16648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sz="30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개선사항</a:t>
            </a:r>
            <a:endParaRPr lang="en-US" altLang="ko-KR" sz="30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sz="30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8B1A177-8355-4380-AACD-9F92DBFFCB3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05153E8-CE29-BBA7-9F67-38D6D3B8D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027" y="221904"/>
            <a:ext cx="5287373" cy="4509169"/>
          </a:xfrm>
          <a:prstGeom prst="rect">
            <a:avLst/>
          </a:prstGeom>
        </p:spPr>
      </p:pic>
      <p:sp>
        <p:nvSpPr>
          <p:cNvPr id="9" name="Google Shape;311;p12">
            <a:extLst>
              <a:ext uri="{FF2B5EF4-FFF2-40B4-BE49-F238E27FC236}">
                <a16:creationId xmlns:a16="http://schemas.microsoft.com/office/drawing/2014/main" id="{4AF7CE2E-5CD3-F18F-CDD0-8E7B7D7A36C8}"/>
              </a:ext>
            </a:extLst>
          </p:cNvPr>
          <p:cNvSpPr txBox="1"/>
          <p:nvPr/>
        </p:nvSpPr>
        <p:spPr>
          <a:xfrm>
            <a:off x="3257175" y="5004921"/>
            <a:ext cx="8761667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파이썬 </a:t>
            </a:r>
            <a:r>
              <a:rPr lang="en-US" altLang="ko-KR" sz="2000" dirty="0" err="1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sklearn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을 이용해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BMI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추세선 그래프를 제작하였으나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웹 연동에는 실패함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 BMI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페이지에서 꺾은선 그래프와 추세선을 함께 볼 수 있게 개선할 예정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칼로리 계산기에서 새로운 음식 추가 시 관리자 페이지에서 등록 가능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일반 유저도 등록할 수 있게 개선할 예정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31010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648729" y="0"/>
            <a:ext cx="228045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800" dirty="0">
              <a:solidFill>
                <a:schemeClr val="bg1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2659793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1" y="2659793"/>
            <a:ext cx="2912078" cy="31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733165" y="1930743"/>
            <a:ext cx="2996515" cy="16648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sz="30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실시간 데모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4B0924-C498-DE25-7A23-BA85B42FD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684" y="562634"/>
            <a:ext cx="6402632" cy="573273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F901991-0B41-A13F-9701-4313738A0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431296">
            <a:off x="11099964" y="2064235"/>
            <a:ext cx="798917" cy="119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7625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989773" y="1829223"/>
            <a:ext cx="8361229" cy="2098226"/>
          </a:xfrm>
        </p:spPr>
        <p:txBody>
          <a:bodyPr/>
          <a:lstStyle/>
          <a:p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Q &amp; A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8011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80C2AB23-D6C2-9B93-B840-956E725B30DE}"/>
              </a:ext>
            </a:extLst>
          </p:cNvPr>
          <p:cNvSpPr/>
          <p:nvPr/>
        </p:nvSpPr>
        <p:spPr>
          <a:xfrm>
            <a:off x="648729" y="0"/>
            <a:ext cx="228045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165" y="1930743"/>
            <a:ext cx="2996515" cy="1485900"/>
          </a:xfrm>
        </p:spPr>
        <p:txBody>
          <a:bodyPr>
            <a:norm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주제 선정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28C7B8-F541-F4BE-41D0-74EF17F1E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3440" y="4230563"/>
            <a:ext cx="7898304" cy="240915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ko-KR" altLang="en-US" sz="2200" b="1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주제 선정 동기</a:t>
            </a:r>
            <a:endParaRPr lang="en-US" altLang="ko-KR" sz="2200" b="1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 marL="0" indent="0">
              <a:buNone/>
            </a:pPr>
            <a:endParaRPr lang="en-US" altLang="ko-KR" sz="100" b="1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>
              <a:buFontTx/>
              <a:buChar char="-"/>
            </a:pPr>
            <a:r>
              <a:rPr lang="ko-KR" altLang="en-US" sz="18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대중의 건강에 대한 관심도 증가</a:t>
            </a:r>
            <a:endParaRPr lang="en-US" altLang="ko-KR" sz="1800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>
              <a:buFontTx/>
              <a:buChar char="-"/>
            </a:pPr>
            <a:r>
              <a:rPr lang="ko-KR" altLang="en-US" sz="1800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다양한 건강 관리 앱 등장</a:t>
            </a:r>
            <a:endParaRPr lang="en-US" altLang="ko-KR" sz="1800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  <a:p>
            <a:pPr>
              <a:buFontTx/>
              <a:buChar char="-"/>
            </a:pPr>
            <a:r>
              <a:rPr lang="ko-KR" altLang="en-US" sz="1800" dirty="0">
                <a:solidFill>
                  <a:schemeClr val="dk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sym typeface="Malgun Gothic"/>
              </a:rPr>
              <a:t>자신의 건강 상태를 기록하고 관리할 수 있는 사이트의 필요성</a:t>
            </a:r>
            <a:endParaRPr lang="en-US" altLang="ko-KR" sz="1800" dirty="0">
              <a:solidFill>
                <a:schemeClr val="dk1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  <a:sym typeface="Malgun Gothic"/>
            </a:endParaRPr>
          </a:p>
          <a:p>
            <a:pPr>
              <a:buFontTx/>
              <a:buChar char="-"/>
            </a:pPr>
            <a:r>
              <a:rPr lang="ko-KR" altLang="en-US" sz="1800" dirty="0">
                <a:solidFill>
                  <a:schemeClr val="dk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sym typeface="Malgun Gothic"/>
              </a:rPr>
              <a:t>종합적인 운동</a:t>
            </a:r>
            <a:r>
              <a:rPr lang="en-US" altLang="ko-KR" sz="1800" dirty="0">
                <a:solidFill>
                  <a:schemeClr val="dk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sym typeface="Malgun Gothic"/>
              </a:rPr>
              <a:t>, </a:t>
            </a:r>
            <a:r>
              <a:rPr lang="ko-KR" altLang="en-US" sz="1800" dirty="0">
                <a:solidFill>
                  <a:schemeClr val="dk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  <a:sym typeface="Malgun Gothic"/>
              </a:rPr>
              <a:t>건강에 대한 정보를 얻을 수 있는 사이트의 필요성</a:t>
            </a:r>
            <a:endParaRPr lang="en-US" altLang="ko-KR" sz="1800" dirty="0">
              <a:solidFill>
                <a:schemeClr val="dk1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  <a:sym typeface="Malgun Gothic"/>
            </a:endParaRPr>
          </a:p>
          <a:p>
            <a:pPr>
              <a:buFontTx/>
              <a:buChar char="-"/>
            </a:pPr>
            <a:endParaRPr lang="en-US" altLang="ko-KR" sz="1800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2659793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733165" y="2673693"/>
            <a:ext cx="2912078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16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선정 이유 및 목표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B13CD59-026C-51E0-233D-FE49A8F8D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0647" y="1236582"/>
            <a:ext cx="4237055" cy="280283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6F95FF8-463F-6EE1-9BAB-15EB9B67802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CADD5A8-C3BF-6BDD-5504-9A7B801D0963}"/>
              </a:ext>
            </a:extLst>
          </p:cNvPr>
          <p:cNvSpPr/>
          <p:nvPr/>
        </p:nvSpPr>
        <p:spPr>
          <a:xfrm>
            <a:off x="3323440" y="2050924"/>
            <a:ext cx="3461657" cy="3117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E7056D3-B4A1-EF03-987A-1EB201DE47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4067" y="1236581"/>
            <a:ext cx="4237055" cy="280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584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648729" y="0"/>
            <a:ext cx="228045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800" dirty="0">
              <a:solidFill>
                <a:schemeClr val="bg1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8221956-49CA-01C4-5E99-5A8329054121}"/>
              </a:ext>
            </a:extLst>
          </p:cNvPr>
          <p:cNvSpPr txBox="1">
            <a:spLocks/>
          </p:cNvSpPr>
          <p:nvPr/>
        </p:nvSpPr>
        <p:spPr>
          <a:xfrm>
            <a:off x="4223495" y="3688601"/>
            <a:ext cx="7795347" cy="17977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60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2659793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1" y="2659793"/>
            <a:ext cx="2912078" cy="31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733165" y="1930743"/>
            <a:ext cx="2996515" cy="16648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sz="30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기존 제품</a:t>
            </a:r>
            <a:endParaRPr lang="en-US" altLang="ko-KR" sz="30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sz="30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40029A-77C5-3232-04E2-D3F714AA1525}"/>
              </a:ext>
            </a:extLst>
          </p:cNvPr>
          <p:cNvSpPr txBox="1"/>
          <p:nvPr/>
        </p:nvSpPr>
        <p:spPr>
          <a:xfrm>
            <a:off x="656159" y="2623200"/>
            <a:ext cx="228045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기존 제품과의</a:t>
            </a:r>
            <a:r>
              <a:rPr lang="en-US" altLang="ko-KR" sz="16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비교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BE29D56-49EE-2410-5FBB-BDB21874A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535" y="1371640"/>
            <a:ext cx="2391574" cy="470770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F2EF390-C821-6ED0-C2D5-49A6ABEDF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626" y="1319129"/>
            <a:ext cx="930314" cy="858511"/>
          </a:xfrm>
          <a:prstGeom prst="rect">
            <a:avLst/>
          </a:prstGeom>
        </p:spPr>
      </p:pic>
      <p:sp>
        <p:nvSpPr>
          <p:cNvPr id="17" name="텍스트 개체 틀 10">
            <a:extLst>
              <a:ext uri="{FF2B5EF4-FFF2-40B4-BE49-F238E27FC236}">
                <a16:creationId xmlns:a16="http://schemas.microsoft.com/office/drawing/2014/main" id="{CF296F07-2F05-0CC6-0B9E-44A50C805D57}"/>
              </a:ext>
            </a:extLst>
          </p:cNvPr>
          <p:cNvSpPr txBox="1">
            <a:spLocks/>
          </p:cNvSpPr>
          <p:nvPr/>
        </p:nvSpPr>
        <p:spPr>
          <a:xfrm>
            <a:off x="4414774" y="1548530"/>
            <a:ext cx="1800831" cy="3997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</a:t>
            </a:r>
            <a:r>
              <a:rPr lang="ko-KR" altLang="en-US" sz="2400" b="1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삼성 헬스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635959-6395-EB1B-52DC-A7DA7CCECB7D}"/>
              </a:ext>
            </a:extLst>
          </p:cNvPr>
          <p:cNvSpPr txBox="1"/>
          <p:nvPr/>
        </p:nvSpPr>
        <p:spPr>
          <a:xfrm>
            <a:off x="3376011" y="2407041"/>
            <a:ext cx="3725683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i="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만보기 기능과 운동 시간을</a:t>
            </a:r>
            <a:r>
              <a:rPr lang="en-US" altLang="ko-KR" sz="200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2000" i="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기록하는 활동 기록 기능</a:t>
            </a:r>
            <a:endParaRPr lang="en-US" altLang="ko-KR" sz="2000" i="0" dirty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i="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먹은 음식을 기록해 하루 동안 섭취한 칼로리를 확인</a:t>
            </a:r>
            <a:endParaRPr lang="en-US" altLang="ko-KR" sz="2000" i="0" dirty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일일 활동량과 칼로리</a:t>
            </a:r>
            <a:r>
              <a:rPr lang="en-US" altLang="ko-KR" sz="200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 </a:t>
            </a:r>
            <a:r>
              <a:rPr lang="ko-KR" altLang="en-US" sz="200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수면시간 등의 목표를 설정할 수 있음</a:t>
            </a:r>
            <a:endParaRPr lang="en-US" altLang="ko-KR" sz="2000" dirty="0">
              <a:solidFill>
                <a:srgbClr val="000000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00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200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체중을 기록해 관리</a:t>
            </a:r>
            <a:r>
              <a:rPr lang="en-US" altLang="ko-KR" sz="200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 BMI</a:t>
            </a:r>
            <a:r>
              <a:rPr lang="ko-KR" altLang="en-US" sz="200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계산해줌</a:t>
            </a:r>
            <a:r>
              <a:rPr lang="en-US" altLang="ko-KR" sz="2000" dirty="0">
                <a:solidFill>
                  <a:srgbClr val="00000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ko-KR" altLang="en-US" sz="2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E71EB0F-3CB9-8AD1-A6C5-F60E0B7CD39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89AB4B5-6306-CB37-6479-4C86F1F500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9207" y="1371640"/>
            <a:ext cx="2218053" cy="465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21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648729" y="0"/>
            <a:ext cx="228045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800" dirty="0">
              <a:solidFill>
                <a:schemeClr val="bg1"/>
              </a:solidFill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8221956-49CA-01C4-5E99-5A8329054121}"/>
              </a:ext>
            </a:extLst>
          </p:cNvPr>
          <p:cNvSpPr txBox="1">
            <a:spLocks/>
          </p:cNvSpPr>
          <p:nvPr/>
        </p:nvSpPr>
        <p:spPr>
          <a:xfrm>
            <a:off x="4223495" y="3688601"/>
            <a:ext cx="7795347" cy="17977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60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2659793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1" y="2659793"/>
            <a:ext cx="2912078" cy="31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733165" y="1930743"/>
            <a:ext cx="2996515" cy="16648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sz="30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기존 제품</a:t>
            </a:r>
            <a:endParaRPr lang="en-US" altLang="ko-KR" sz="30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sz="30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40029A-77C5-3232-04E2-D3F714AA1525}"/>
              </a:ext>
            </a:extLst>
          </p:cNvPr>
          <p:cNvSpPr txBox="1"/>
          <p:nvPr/>
        </p:nvSpPr>
        <p:spPr>
          <a:xfrm>
            <a:off x="656159" y="2623200"/>
            <a:ext cx="228045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기존 제품과의</a:t>
            </a:r>
            <a:r>
              <a:rPr lang="en-US" altLang="ko-KR" sz="16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비교</a:t>
            </a:r>
          </a:p>
        </p:txBody>
      </p:sp>
      <p:sp>
        <p:nvSpPr>
          <p:cNvPr id="2" name="텍스트 개체 틀 10">
            <a:extLst>
              <a:ext uri="{FF2B5EF4-FFF2-40B4-BE49-F238E27FC236}">
                <a16:creationId xmlns:a16="http://schemas.microsoft.com/office/drawing/2014/main" id="{78D15A02-6305-F92B-962D-9F3C80FB22CA}"/>
              </a:ext>
            </a:extLst>
          </p:cNvPr>
          <p:cNvSpPr txBox="1">
            <a:spLocks/>
          </p:cNvSpPr>
          <p:nvPr/>
        </p:nvSpPr>
        <p:spPr>
          <a:xfrm>
            <a:off x="3831778" y="1605726"/>
            <a:ext cx="1797411" cy="542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b="1" dirty="0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바디 캘린더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F450C58-488E-4DBA-DE57-09EC722F7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7433" y="1535674"/>
            <a:ext cx="606683" cy="62192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E4D20DA-47E8-B1C9-C4C7-DB5E7CF75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943" y="2432935"/>
            <a:ext cx="3950854" cy="323230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5730D8E-199E-C05B-F0B4-C1FA8E763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4476" y="1479021"/>
            <a:ext cx="644543" cy="63427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3FAFD93-4C9B-5C60-7FBD-F479FBE93A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4476" y="2432935"/>
            <a:ext cx="2057773" cy="323230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953E5D0-252C-7CF1-9F69-53640D94BE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68008" y="2432935"/>
            <a:ext cx="1975075" cy="3232306"/>
          </a:xfrm>
          <a:prstGeom prst="rect">
            <a:avLst/>
          </a:prstGeom>
        </p:spPr>
      </p:pic>
      <p:sp>
        <p:nvSpPr>
          <p:cNvPr id="20" name="텍스트 개체 틀 10">
            <a:extLst>
              <a:ext uri="{FF2B5EF4-FFF2-40B4-BE49-F238E27FC236}">
                <a16:creationId xmlns:a16="http://schemas.microsoft.com/office/drawing/2014/main" id="{C7F009F3-D683-94ED-6214-DAAA994E20A2}"/>
              </a:ext>
            </a:extLst>
          </p:cNvPr>
          <p:cNvSpPr txBox="1">
            <a:spLocks/>
          </p:cNvSpPr>
          <p:nvPr/>
        </p:nvSpPr>
        <p:spPr>
          <a:xfrm>
            <a:off x="8563455" y="1570422"/>
            <a:ext cx="1797411" cy="542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1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914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1371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828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22860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7432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1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b="1" dirty="0" err="1"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번핏</a:t>
            </a:r>
            <a:endParaRPr lang="ko-KR" altLang="en-US" sz="2400" b="1" dirty="0">
              <a:latin typeface="나눔스퀘어 네오 OTF Regular" panose="00000500000000000000" pitchFamily="50" charset="-127"/>
              <a:ea typeface="나눔스퀘어 네오 OTF Regular" panose="000005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A557D4-EE20-31C7-4AEF-51B46A0D2BAA}"/>
              </a:ext>
            </a:extLst>
          </p:cNvPr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255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8221956-49CA-01C4-5E99-5A8329054121}"/>
              </a:ext>
            </a:extLst>
          </p:cNvPr>
          <p:cNvSpPr txBox="1">
            <a:spLocks/>
          </p:cNvSpPr>
          <p:nvPr/>
        </p:nvSpPr>
        <p:spPr>
          <a:xfrm>
            <a:off x="4223495" y="3688601"/>
            <a:ext cx="7795347" cy="17977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18288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60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2659793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1" y="2659793"/>
            <a:ext cx="2912078" cy="31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3729677" y="4702059"/>
            <a:ext cx="7501097" cy="129822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ko-KR" altLang="en-US" sz="2000" b="1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운동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2000" kern="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정보 제공</a:t>
            </a:r>
            <a:endParaRPr lang="en-US" altLang="ko-KR" sz="2000" kern="0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- 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건강 관련 영상 </a:t>
            </a:r>
            <a:r>
              <a:rPr lang="ko-KR" altLang="en-US" sz="20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스크래핑</a:t>
            </a:r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운동 경력에 따른 </a:t>
            </a:r>
            <a:r>
              <a:rPr lang="ko-KR" altLang="en-US" sz="2000" kern="0" dirty="0" err="1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보충제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추천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648729" y="0"/>
            <a:ext cx="228045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733165" y="1930743"/>
            <a:ext cx="2996515" cy="16648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sz="30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주요 기능</a:t>
            </a:r>
          </a:p>
        </p:txBody>
      </p:sp>
      <p:sp>
        <p:nvSpPr>
          <p:cNvPr id="2" name="모서리가 둥근 직사각형 9">
            <a:extLst>
              <a:ext uri="{FF2B5EF4-FFF2-40B4-BE49-F238E27FC236}">
                <a16:creationId xmlns:a16="http://schemas.microsoft.com/office/drawing/2014/main" id="{47E59110-101B-530C-5E7F-DD8AA86E88AD}"/>
              </a:ext>
            </a:extLst>
          </p:cNvPr>
          <p:cNvSpPr/>
          <p:nvPr/>
        </p:nvSpPr>
        <p:spPr>
          <a:xfrm>
            <a:off x="3729678" y="2712294"/>
            <a:ext cx="7501097" cy="129822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2. </a:t>
            </a:r>
            <a:r>
              <a:rPr lang="ko-KR" altLang="en-US" sz="2000" kern="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건강 관리 프로그램</a:t>
            </a:r>
            <a:endParaRPr lang="en-US" altLang="ko-KR" sz="2000" kern="0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- BMI 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계산기</a:t>
            </a:r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BMI  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기록 그래프</a:t>
            </a:r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칼로리 계산기</a:t>
            </a:r>
          </a:p>
        </p:txBody>
      </p:sp>
      <p:sp>
        <p:nvSpPr>
          <p:cNvPr id="3" name="모서리가 둥근 직사각형 9">
            <a:extLst>
              <a:ext uri="{FF2B5EF4-FFF2-40B4-BE49-F238E27FC236}">
                <a16:creationId xmlns:a16="http://schemas.microsoft.com/office/drawing/2014/main" id="{EDC1753F-4837-25AF-08D0-9C74C8F844DA}"/>
              </a:ext>
            </a:extLst>
          </p:cNvPr>
          <p:cNvSpPr/>
          <p:nvPr/>
        </p:nvSpPr>
        <p:spPr>
          <a:xfrm>
            <a:off x="3729679" y="722529"/>
            <a:ext cx="7501097" cy="129822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</a:t>
            </a:r>
            <a:r>
              <a:rPr lang="ko-KR" altLang="en-US" sz="2000" kern="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회원제 운영</a:t>
            </a:r>
            <a:endParaRPr lang="en-US" altLang="ko-KR" sz="2000" kern="0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- 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회원 가입 및 로그인 서비스</a:t>
            </a:r>
            <a:r>
              <a:rPr lang="en-US" altLang="ko-KR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2000" kern="0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커뮤니티 게시판</a:t>
            </a:r>
          </a:p>
        </p:txBody>
      </p:sp>
    </p:spTree>
    <p:extLst>
      <p:ext uri="{BB962C8B-B14F-4D97-AF65-F5344CB8AC3E}">
        <p14:creationId xmlns:p14="http://schemas.microsoft.com/office/powerpoint/2010/main" val="1816043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회원제 운영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HOME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디자인 및 </a:t>
            </a:r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Navbar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메뉴 구성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FEA1E71-3BA8-E8C1-9980-EE268589035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  <p:sp>
        <p:nvSpPr>
          <p:cNvPr id="2" name="Google Shape;311;p12">
            <a:extLst>
              <a:ext uri="{FF2B5EF4-FFF2-40B4-BE49-F238E27FC236}">
                <a16:creationId xmlns:a16="http://schemas.microsoft.com/office/drawing/2014/main" id="{DB433822-BE47-6459-42F2-B9964B539189}"/>
              </a:ext>
            </a:extLst>
          </p:cNvPr>
          <p:cNvSpPr txBox="1"/>
          <p:nvPr/>
        </p:nvSpPr>
        <p:spPr>
          <a:xfrm>
            <a:off x="1218818" y="407093"/>
            <a:ext cx="10308900" cy="4031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89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</a:pPr>
            <a:endParaRPr sz="2000" b="0" i="0" u="none" strike="noStrike" cap="none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88900" lvl="0">
              <a:buClr>
                <a:schemeClr val="dk1"/>
              </a:buClr>
              <a:buSzPts val="2200"/>
            </a:pP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HOME</a:t>
            </a:r>
          </a:p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Navbar</a:t>
            </a: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를 제작하여 원하는 메뉴를 클릭하면 한번에 이동하도록 편의성 제공</a:t>
            </a:r>
            <a:endParaRPr lang="en-US" altLang="ko-KR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로그인 전에는 </a:t>
            </a: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Navbar</a:t>
            </a: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에 로고와</a:t>
            </a: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로그인 버튼만 뜨게 하여 로그인을 하지 않으면 메뉴에 접근하지 못하도록 함</a:t>
            </a:r>
            <a:endParaRPr lang="en-US" altLang="ko-KR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로그인 후에는 </a:t>
            </a: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Navbar</a:t>
            </a: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에 모든 메뉴 버튼을 띄워 모든 서비스를 정상적으로 이용할 수 있게 함</a:t>
            </a:r>
            <a:endParaRPr lang="en-US" altLang="ko-KR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Navbar </a:t>
            </a: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메뉴는 로그인 및 회원가입</a:t>
            </a: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BMI </a:t>
            </a: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관리</a:t>
            </a: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칼로리 계산기</a:t>
            </a: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커뮤니티 게시판</a:t>
            </a: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운동 정보 웹 </a:t>
            </a:r>
            <a:r>
              <a:rPr lang="ko-KR" altLang="en-US" dirty="0" err="1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스크래핑</a:t>
            </a: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dirty="0" err="1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보충제</a:t>
            </a: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추천</a:t>
            </a:r>
            <a:r>
              <a:rPr lang="en-US" altLang="ko-KR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제작자 페이지로 구성</a:t>
            </a:r>
            <a:endParaRPr lang="en-US" altLang="ko-KR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endParaRPr lang="en-US" altLang="ko-KR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r>
              <a:rPr lang="ko-KR" altLang="en-US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배너에 커뮤니티 바로가기를 추가하여 커뮤니티 접근성 증대</a:t>
            </a:r>
            <a:endParaRPr lang="en-US" altLang="ko-KR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  <a:p>
            <a:pPr marL="88900" lvl="0">
              <a:buClr>
                <a:schemeClr val="dk1"/>
              </a:buClr>
              <a:buSzPts val="2200"/>
            </a:pPr>
            <a:endParaRPr lang="en-US" altLang="ko-KR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10205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1810A1B1-2085-7EF7-4593-C6B158CCE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272" y="99274"/>
            <a:ext cx="5602133" cy="5015988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회원제 운영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HOME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디자인 및 </a:t>
            </a:r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Navbar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메뉴 구성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A267E09-427B-94CF-ACBD-3104D64B4644}"/>
              </a:ext>
            </a:extLst>
          </p:cNvPr>
          <p:cNvCxnSpPr>
            <a:cxnSpLocks/>
          </p:cNvCxnSpPr>
          <p:nvPr/>
        </p:nvCxnSpPr>
        <p:spPr>
          <a:xfrm>
            <a:off x="4067939" y="99274"/>
            <a:ext cx="1869398" cy="22174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>
            <a:extLst>
              <a:ext uri="{FF2B5EF4-FFF2-40B4-BE49-F238E27FC236}">
                <a16:creationId xmlns:a16="http://schemas.microsoft.com/office/drawing/2014/main" id="{B767FB8B-B9E0-B773-8E13-C80920C2E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7337" y="2316733"/>
            <a:ext cx="6020854" cy="64958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2382F8E-1DAD-3060-1A61-3DE2661DAF75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B927B7FE-CD6B-5383-64D0-09C43B4590FC}"/>
              </a:ext>
            </a:extLst>
          </p:cNvPr>
          <p:cNvCxnSpPr>
            <a:cxnSpLocks/>
          </p:cNvCxnSpPr>
          <p:nvPr/>
        </p:nvCxnSpPr>
        <p:spPr>
          <a:xfrm>
            <a:off x="6727405" y="99274"/>
            <a:ext cx="5230786" cy="21915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0424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95841" y="5141168"/>
            <a:ext cx="11496159" cy="17298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817602" y="5890569"/>
            <a:ext cx="2912078" cy="651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218818" y="5453640"/>
            <a:ext cx="8354391" cy="585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 </a:t>
            </a:r>
            <a:r>
              <a:rPr lang="ko-KR" altLang="en-US" sz="3200" kern="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회원제 운영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58CF7A-4AB4-4CAC-1B2F-B71765F720DD}"/>
              </a:ext>
            </a:extLst>
          </p:cNvPr>
          <p:cNvSpPr txBox="1">
            <a:spLocks/>
          </p:cNvSpPr>
          <p:nvPr/>
        </p:nvSpPr>
        <p:spPr>
          <a:xfrm>
            <a:off x="1412374" y="6064592"/>
            <a:ext cx="5977471" cy="303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나눔스퀘어 네오 OTF Regular" panose="00000500000000000000" pitchFamily="50" charset="-127"/>
                <a:ea typeface="나눔스퀘어 네오 OTF Regular" panose="00000500000000000000" pitchFamily="50" charset="-127"/>
              </a:rPr>
              <a:t>회원가입 및 로그인 페이지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1F393D-A9EC-997A-80FE-9F4072A55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046" y="819314"/>
            <a:ext cx="3322787" cy="279895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CA6CDC9-52E3-77D2-900F-5551E32D4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307" y="978874"/>
            <a:ext cx="2775504" cy="2243858"/>
          </a:xfrm>
          <a:prstGeom prst="rect">
            <a:avLst/>
          </a:prstGeom>
        </p:spPr>
      </p:pic>
      <p:sp>
        <p:nvSpPr>
          <p:cNvPr id="8" name="Google Shape;311;p12">
            <a:extLst>
              <a:ext uri="{FF2B5EF4-FFF2-40B4-BE49-F238E27FC236}">
                <a16:creationId xmlns:a16="http://schemas.microsoft.com/office/drawing/2014/main" id="{F9BC9152-56C4-AB6B-4BEE-4300B6A692C2}"/>
              </a:ext>
            </a:extLst>
          </p:cNvPr>
          <p:cNvSpPr txBox="1"/>
          <p:nvPr/>
        </p:nvSpPr>
        <p:spPr>
          <a:xfrm>
            <a:off x="1377104" y="3828027"/>
            <a:ext cx="10133632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31800" lvl="0" indent="-342900">
              <a:buClr>
                <a:schemeClr val="dk1"/>
              </a:buClr>
              <a:buSzPts val="2200"/>
              <a:buFontTx/>
              <a:buChar char="-"/>
            </a:pP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Django(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장고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)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를 이용하여 회원가입 및 로그인 서비스를 구현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회원가입을 진행하면 해당 정보로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MYSQL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에 </a:t>
            </a:r>
            <a:r>
              <a:rPr lang="en-US" altLang="ko-KR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DB</a:t>
            </a:r>
            <a:r>
              <a:rPr lang="ko-KR" altLang="en-US" sz="20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algun Gothic"/>
                <a:sym typeface="Malgun Gothic"/>
              </a:rPr>
              <a:t>가 생성됨 </a:t>
            </a:r>
            <a:endParaRPr lang="en-US" altLang="ko-KR" sz="20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7A1ACFE-7721-0367-869D-3F976077019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123" y="0"/>
            <a:ext cx="1898877" cy="192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455158"/>
      </p:ext>
    </p:extLst>
  </p:cSld>
  <p:clrMapOvr>
    <a:masterClrMapping/>
  </p:clrMapOvr>
</p:sld>
</file>

<file path=ppt/theme/theme1.xml><?xml version="1.0" encoding="utf-8"?>
<a:theme xmlns:a="http://schemas.openxmlformats.org/drawingml/2006/main" name="tf34357615_win32">
  <a:themeElements>
    <a:clrScheme name="원본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784_TF34357615.potx" id="{30654354-AB89-415E-B8DC-570EF8B16AFA}" vid="{C6B1383A-7D56-48D0-B442-C291C8FE714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0</TotalTime>
  <Words>741</Words>
  <Application>Microsoft Office PowerPoint</Application>
  <PresentationFormat>와이드스크린</PresentationFormat>
  <Paragraphs>137</Paragraphs>
  <Slides>23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Calibri</vt:lpstr>
      <vt:lpstr>나눔스퀘어_ac</vt:lpstr>
      <vt:lpstr>나눔스퀘어 네오 OTF Regular</vt:lpstr>
      <vt:lpstr>나눔스퀘어 Bold</vt:lpstr>
      <vt:lpstr>Arial</vt:lpstr>
      <vt:lpstr>맑은 고딕</vt:lpstr>
      <vt:lpstr>Wingdings 2</vt:lpstr>
      <vt:lpstr>Franklin Gothic Book</vt:lpstr>
      <vt:lpstr>나눔스퀘어_ac Bold</vt:lpstr>
      <vt:lpstr>tf34357615_win32</vt:lpstr>
      <vt:lpstr>건강 관리 웹 애플리케이션 </vt:lpstr>
      <vt:lpstr>목차</vt:lpstr>
      <vt:lpstr>주제 선정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2022-11-25T02:55:46Z</dcterms:created>
  <dcterms:modified xsi:type="dcterms:W3CDTF">2022-12-05T02:23:41Z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KeyPoints">
    <vt:lpwstr/>
  </property>
</Properties>
</file>